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notesMasterIdLst>
    <p:notesMasterId r:id="rId12"/>
  </p:notesMasterIdLst>
  <p:handoutMasterIdLst>
    <p:handoutMasterId r:id="rId13"/>
  </p:handoutMasterIdLst>
  <p:sldIdLst>
    <p:sldId id="377" r:id="rId2"/>
    <p:sldId id="360" r:id="rId3"/>
    <p:sldId id="354" r:id="rId4"/>
    <p:sldId id="359" r:id="rId5"/>
    <p:sldId id="361" r:id="rId6"/>
    <p:sldId id="362" r:id="rId7"/>
    <p:sldId id="368" r:id="rId8"/>
    <p:sldId id="366" r:id="rId9"/>
    <p:sldId id="365" r:id="rId10"/>
    <p:sldId id="378" r:id="rId11"/>
  </p:sldIdLst>
  <p:sldSz cx="9144000" cy="6858000" type="screen4x3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 Page Options" id="{7B6B4EC7-FC6D-4749-B97F-A2DEF9F32144}">
          <p14:sldIdLst/>
        </p14:section>
        <p14:section name="Content Pages" id="{3C68DE92-C1C6-714A-8AF4-15E21920A072}">
          <p14:sldIdLst>
            <p14:sldId id="377"/>
            <p14:sldId id="360"/>
            <p14:sldId id="354"/>
            <p14:sldId id="359"/>
            <p14:sldId id="361"/>
            <p14:sldId id="362"/>
            <p14:sldId id="368"/>
            <p14:sldId id="366"/>
            <p14:sldId id="365"/>
          </p14:sldIdLst>
        </p14:section>
        <p14:section name="End Page" id="{2F30834D-CDFD-E940-8841-26779747EFEF}">
          <p14:sldIdLst>
            <p14:sldId id="378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677" userDrawn="1">
          <p15:clr>
            <a:srgbClr val="A4A3A4"/>
          </p15:clr>
        </p15:guide>
        <p15:guide id="2" pos="546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99"/>
    <a:srgbClr val="091925"/>
    <a:srgbClr val="123451"/>
    <a:srgbClr val="07131C"/>
    <a:srgbClr val="0D263A"/>
    <a:srgbClr val="336699"/>
    <a:srgbClr val="00FF80"/>
    <a:srgbClr val="FF8000"/>
    <a:srgbClr val="FFCC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60" autoAdjust="0"/>
    <p:restoredTop sz="96210" autoAdjust="0"/>
  </p:normalViewPr>
  <p:slideViewPr>
    <p:cSldViewPr>
      <p:cViewPr>
        <p:scale>
          <a:sx n="100" d="100"/>
          <a:sy n="100" d="100"/>
        </p:scale>
        <p:origin x="-1136" y="-288"/>
      </p:cViewPr>
      <p:guideLst>
        <p:guide orient="horz" pos="903"/>
        <p:guide pos="38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handoutMaster" Target="handoutMasters/handout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9F7FF7-50CD-D74F-8521-E72DB68B670C}" type="datetimeFigureOut">
              <a:rPr lang="en-US" smtClean="0"/>
              <a:pPr/>
              <a:t>6/2/16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46F62F-B370-7346-B33C-1C487BFE61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78081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jpg>
</file>

<file path=ppt/media/image2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1DD9B-E140-4D76-B427-DF4838D859EA}" type="datetimeFigureOut">
              <a:rPr lang="en-US" smtClean="0"/>
              <a:pPr/>
              <a:t>6/2/16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267C37-924A-4F8E-82E0-C3470BACC8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65801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267C37-924A-4F8E-82E0-C3470BACC8B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7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Image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vert="horz" lIns="68580" tIns="34290" rIns="68580" bIns="34290"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Background Image</a:t>
            </a:r>
            <a:endParaRPr lang="en-US" dirty="0"/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631825" y="2075578"/>
            <a:ext cx="6910388" cy="595035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None/>
              <a:defRPr sz="4100" spc="-15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4500">
                <a:latin typeface="Arial Black"/>
                <a:cs typeface="Arial Black"/>
              </a:defRPr>
            </a:lvl2pPr>
            <a:lvl3pPr>
              <a:defRPr sz="4500">
                <a:latin typeface="Arial Black"/>
                <a:cs typeface="Arial Black"/>
              </a:defRPr>
            </a:lvl3pPr>
            <a:lvl4pPr>
              <a:defRPr sz="4500">
                <a:latin typeface="Arial Black"/>
                <a:cs typeface="Arial Black"/>
              </a:defRPr>
            </a:lvl4pPr>
            <a:lvl5pPr>
              <a:defRPr sz="4500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CLICK TO ADD TITLE</a:t>
            </a:r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6" hasCustomPrompt="1"/>
          </p:nvPr>
        </p:nvSpPr>
        <p:spPr>
          <a:xfrm>
            <a:off x="660401" y="4453469"/>
            <a:ext cx="6488113" cy="284693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  <p:sp>
        <p:nvSpPr>
          <p:cNvPr id="5" name="Text Placeholder 11"/>
          <p:cNvSpPr>
            <a:spLocks noGrp="1"/>
          </p:cNvSpPr>
          <p:nvPr>
            <p:ph type="body" sz="quarter" idx="17" hasCustomPrompt="1"/>
          </p:nvPr>
        </p:nvSpPr>
        <p:spPr>
          <a:xfrm>
            <a:off x="660399" y="5459486"/>
            <a:ext cx="3649662" cy="373063"/>
          </a:xfrm>
          <a:prstGeom prst="rect">
            <a:avLst/>
          </a:prstGeom>
        </p:spPr>
        <p:txBody>
          <a:bodyPr lIns="68580" tIns="34290" rIns="68580" bIns="34290">
            <a:normAutofit/>
          </a:bodyPr>
          <a:lstStyle>
            <a:lvl1pPr marL="0" indent="0">
              <a:buNone/>
              <a:defRPr sz="14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 smtClean="0"/>
              <a:t>MONTH DATE, YEAR</a:t>
            </a:r>
            <a:endParaRPr lang="en-US" dirty="0"/>
          </a:p>
        </p:txBody>
      </p:sp>
      <p:sp>
        <p:nvSpPr>
          <p:cNvPr id="12" name="Picture Placeholder 9"/>
          <p:cNvSpPr>
            <a:spLocks noGrp="1"/>
          </p:cNvSpPr>
          <p:nvPr>
            <p:ph type="pic" sz="quarter" idx="19" hasCustomPrompt="1"/>
          </p:nvPr>
        </p:nvSpPr>
        <p:spPr>
          <a:xfrm>
            <a:off x="609600" y="671513"/>
            <a:ext cx="1371600" cy="7620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/>
            </a:lvl1pPr>
          </a:lstStyle>
          <a:p>
            <a:r>
              <a:rPr lang="en-US" dirty="0" smtClean="0"/>
              <a:t>Logo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227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p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rgbClr val="1A9CB0"/>
              </a:gs>
              <a:gs pos="100000">
                <a:srgbClr val="2FC2D9"/>
              </a:gs>
            </a:gsLst>
            <a:lin ang="1764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342900">
              <a:lnSpc>
                <a:spcPct val="85000"/>
              </a:lnSpc>
            </a:pPr>
            <a:endParaRPr lang="en-US" sz="1400" dirty="0">
              <a:solidFill>
                <a:prstClr val="white"/>
              </a:solidFill>
            </a:endParaRPr>
          </a:p>
        </p:txBody>
      </p:sp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626532" y="3197413"/>
            <a:ext cx="7574494" cy="2921872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FontTx/>
              <a:buNone/>
              <a:defRPr sz="3400">
                <a:solidFill>
                  <a:schemeClr val="bg1"/>
                </a:solidFill>
                <a:latin typeface="Arial Black"/>
                <a:cs typeface="Arial Black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HEADLINE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-1642264" y="0"/>
            <a:ext cx="12428528" cy="721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182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List with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5029200" y="910939"/>
            <a:ext cx="4114800" cy="557784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439863"/>
            <a:ext cx="4343400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0994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21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idx="1" hasCustomPrompt="1"/>
          </p:nvPr>
        </p:nvSpPr>
        <p:spPr>
          <a:xfrm>
            <a:off x="352473" y="1223705"/>
            <a:ext cx="8337502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100"/>
            </a:lvl3pPr>
          </a:lstStyle>
          <a:p>
            <a:pPr lvl="0"/>
            <a:r>
              <a:rPr lang="en-US" dirty="0" smtClean="0">
                <a:solidFill>
                  <a:srgbClr val="444444"/>
                </a:solidFill>
              </a:rPr>
              <a:t>Click to add text - Lorem </a:t>
            </a:r>
            <a:r>
              <a:rPr lang="en-US" dirty="0" err="1" smtClean="0">
                <a:solidFill>
                  <a:srgbClr val="444444"/>
                </a:solidFill>
              </a:rPr>
              <a:t>ipsum</a:t>
            </a:r>
            <a:r>
              <a:rPr lang="en-US" dirty="0" smtClean="0">
                <a:solidFill>
                  <a:srgbClr val="444444"/>
                </a:solidFill>
              </a:rPr>
              <a:t> dolor sit </a:t>
            </a:r>
            <a:r>
              <a:rPr lang="en-US" dirty="0" err="1" smtClean="0">
                <a:solidFill>
                  <a:srgbClr val="444444"/>
                </a:solidFill>
              </a:rPr>
              <a:t>amet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consectetur</a:t>
            </a:r>
            <a:r>
              <a:rPr lang="en-US" dirty="0" smtClean="0">
                <a:solidFill>
                  <a:srgbClr val="444444"/>
                </a:solidFill>
              </a:rPr>
              <a:t> adipiscing </a:t>
            </a:r>
            <a:r>
              <a:rPr lang="en-US" dirty="0" err="1" smtClean="0">
                <a:solidFill>
                  <a:srgbClr val="444444"/>
                </a:solidFill>
              </a:rPr>
              <a:t>elit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Ut</a:t>
            </a:r>
            <a:r>
              <a:rPr lang="en-US" dirty="0" smtClean="0">
                <a:solidFill>
                  <a:srgbClr val="444444"/>
                </a:solidFill>
              </a:rPr>
              <a:t> vitae </a:t>
            </a:r>
            <a:r>
              <a:rPr lang="en-US" dirty="0" err="1" smtClean="0">
                <a:solidFill>
                  <a:srgbClr val="444444"/>
                </a:solidFill>
              </a:rPr>
              <a:t>laoreet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Sed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eleifend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a </a:t>
            </a:r>
            <a:r>
              <a:rPr lang="en-US" dirty="0" err="1" smtClean="0">
                <a:solidFill>
                  <a:srgbClr val="444444"/>
                </a:solidFill>
              </a:rPr>
              <a:t>purus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tincidunt</a:t>
            </a:r>
            <a:r>
              <a:rPr lang="en-US" dirty="0" smtClean="0">
                <a:solidFill>
                  <a:srgbClr val="444444"/>
                </a:solidFill>
              </a:rPr>
              <a:t>, a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mauris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Praesent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bibendum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justo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nec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metus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auctor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volutpat</a:t>
            </a:r>
            <a:r>
              <a:rPr lang="en-US" dirty="0" smtClean="0">
                <a:solidFill>
                  <a:srgbClr val="444444"/>
                </a:solidFill>
              </a:rPr>
              <a:t>. </a:t>
            </a:r>
            <a:r>
              <a:rPr lang="en-US" dirty="0" err="1" smtClean="0">
                <a:solidFill>
                  <a:srgbClr val="444444"/>
                </a:solidFill>
              </a:rPr>
              <a:t>Morbi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malesuada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mattis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eros</a:t>
            </a:r>
            <a:r>
              <a:rPr lang="en-US" dirty="0" smtClean="0">
                <a:solidFill>
                  <a:srgbClr val="444444"/>
                </a:solidFill>
              </a:rPr>
              <a:t>, </a:t>
            </a:r>
            <a:r>
              <a:rPr lang="en-US" dirty="0" err="1" smtClean="0">
                <a:solidFill>
                  <a:srgbClr val="444444"/>
                </a:solidFill>
              </a:rPr>
              <a:t>adipiscing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tempor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lorem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varius</a:t>
            </a:r>
            <a:r>
              <a:rPr lang="en-US" dirty="0" smtClean="0">
                <a:solidFill>
                  <a:srgbClr val="444444"/>
                </a:solidFill>
              </a:rPr>
              <a:t> </a:t>
            </a:r>
            <a:r>
              <a:rPr lang="en-US" dirty="0" err="1" smtClean="0">
                <a:solidFill>
                  <a:srgbClr val="444444"/>
                </a:solidFill>
              </a:rPr>
              <a:t>eget</a:t>
            </a:r>
            <a:r>
              <a:rPr lang="en-US" dirty="0" smtClean="0">
                <a:solidFill>
                  <a:srgbClr val="444444"/>
                </a:solidFill>
              </a:rPr>
              <a:t>…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217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52473" y="1439863"/>
            <a:ext cx="8332740" cy="4222751"/>
          </a:xfrm>
          <a:prstGeom prst="rect">
            <a:avLst/>
          </a:prstGeom>
        </p:spPr>
        <p:txBody>
          <a:bodyPr lIns="68580" tIns="34290" rIns="68580" bIns="34290">
            <a:noAutofit/>
          </a:bodyPr>
          <a:lstStyle>
            <a:lvl1pPr marL="342900" indent="-342900">
              <a:lnSpc>
                <a:spcPts val="1800"/>
              </a:lnSpc>
              <a:spcBef>
                <a:spcPts val="0"/>
              </a:spcBef>
              <a:spcAft>
                <a:spcPts val="1800"/>
              </a:spcAft>
              <a:buSzPct val="140000"/>
              <a:buFont typeface="+mj-lt"/>
              <a:buAutoNum type="arabicPeriod"/>
              <a:defRPr sz="1500" baseline="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8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  <a:p>
            <a:pPr lvl="0"/>
            <a:r>
              <a:rPr lang="en-US" dirty="0" smtClean="0"/>
              <a:t>Click to add numbered list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3301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439864"/>
            <a:ext cx="8329612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400" baseline="0"/>
            </a:lvl1pPr>
            <a:lvl2pPr marL="557213" indent="-214313">
              <a:lnSpc>
                <a:spcPct val="120000"/>
              </a:lnSpc>
              <a:buSzPct val="100000"/>
              <a:buFont typeface="Arial"/>
              <a:buChar char="•"/>
              <a:defRPr sz="1200" baseline="0"/>
            </a:lvl2pPr>
            <a:lvl3pPr>
              <a:lnSpc>
                <a:spcPct val="120000"/>
              </a:lnSpc>
              <a:defRPr sz="1100" baseline="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2"/>
            <a:r>
              <a:rPr lang="en-US" dirty="0" smtClean="0"/>
              <a:t>Third Level Bullet</a:t>
            </a:r>
            <a:br>
              <a:rPr lang="en-US" dirty="0" smtClean="0"/>
            </a:br>
            <a:endParaRPr lang="en-US" dirty="0" smtClean="0"/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740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4568266" y="939030"/>
            <a:ext cx="4575735" cy="5541819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/>
            </a:lvl1pPr>
          </a:lstStyle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4" y="1439864"/>
            <a:ext cx="3810584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175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 hasCustomPrompt="1"/>
          </p:nvPr>
        </p:nvSpPr>
        <p:spPr>
          <a:xfrm>
            <a:off x="360363" y="1776415"/>
            <a:ext cx="8329612" cy="4525963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>
            <a:lvl1pPr marL="130302" marR="0" indent="-130302" algn="l" defTabSz="342900" rtl="0" eaLnBrk="1" fontAlgn="auto" latinLnBrk="0" hangingPunct="1">
              <a:lnSpc>
                <a:spcPts val="1650"/>
              </a:lnSpc>
              <a:spcBef>
                <a:spcPts val="0"/>
              </a:spcBef>
              <a:spcAft>
                <a:spcPts val="7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 sz="1200" baseline="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lvl="0"/>
            <a:r>
              <a:rPr lang="en-US" dirty="0" smtClean="0"/>
              <a:t>Click to add bulleted list</a:t>
            </a:r>
          </a:p>
          <a:p>
            <a:pPr marL="130302" marR="0" lvl="0" indent="-130302" algn="l" defTabSz="342900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105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r>
              <a:rPr lang="en-US" dirty="0" smtClean="0"/>
              <a:t>Click to add bulleted list</a:t>
            </a:r>
          </a:p>
          <a:p>
            <a:pPr lvl="0"/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  <a:p>
            <a:pPr marL="130302" marR="0" lvl="0" indent="-130302" algn="l" defTabSz="3429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Char char="•"/>
              <a:tabLst/>
              <a:defRPr/>
            </a:pPr>
            <a:endParaRPr lang="en-US" dirty="0" smtClean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0" y="0"/>
            <a:ext cx="9144000" cy="93268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5" dist="25400" dir="5400000" algn="t" rotWithShape="0">
              <a:prstClr val="black">
                <a:alpha val="30000"/>
              </a:prstClr>
            </a:outerShdw>
          </a:effectLst>
        </p:spPr>
        <p:txBody>
          <a:bodyPr lIns="365760" anchor="ctr" anchorCtr="0">
            <a:normAutofit/>
          </a:bodyPr>
          <a:lstStyle>
            <a:lvl1pPr marL="0" indent="0">
              <a:buNone/>
              <a:defRPr sz="2600" baseline="0"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18148" y="1345462"/>
            <a:ext cx="1748991" cy="295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none" lIns="68580" tIns="54864" rIns="68580" bIns="54864" anchor="ctr" anchorCtr="0">
            <a:spAutoFit/>
          </a:bodyPr>
          <a:lstStyle>
            <a:lvl1pPr marL="0" indent="0" algn="l">
              <a:spcBef>
                <a:spcPts val="0"/>
              </a:spcBef>
              <a:buNone/>
              <a:defRPr sz="1200">
                <a:solidFill>
                  <a:schemeClr val="bg1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TITLE TO 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476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0" y="6349741"/>
            <a:ext cx="9144000" cy="50825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 defTabSz="342900"/>
            <a:endParaRPr lang="en-US" sz="1400">
              <a:solidFill>
                <a:prstClr val="white"/>
              </a:solidFill>
            </a:endParaRP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lIns="68580" tIns="34290" rIns="68580" bIns="34290" anchor="t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 smtClean="0"/>
              <a:t>Insert Image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5" y="5263636"/>
            <a:ext cx="5014975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5" y="4525827"/>
            <a:ext cx="3688427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5" y="3826604"/>
            <a:ext cx="5285757" cy="647100"/>
          </a:xfrm>
          <a:prstGeom prst="rect">
            <a:avLst/>
          </a:prstGeom>
          <a:solidFill>
            <a:srgbClr val="2FC2D9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/>
        </p:nvSpPr>
        <p:spPr>
          <a:xfrm>
            <a:off x="781355" y="3328611"/>
            <a:ext cx="6488113" cy="923331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9C2D7"/>
              </a:buClr>
              <a:buFont typeface="Arial"/>
              <a:buNone/>
            </a:pPr>
            <a:endParaRPr lang="en-US" sz="1500" dirty="0">
              <a:solidFill>
                <a:srgbClr val="464547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9" y="3276170"/>
            <a:ext cx="3731155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272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Title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6" descr="Pattern_ppt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872405" y="5263636"/>
            <a:ext cx="5014975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And Line 3 Here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872405" y="4525827"/>
            <a:ext cx="3688427" cy="647100"/>
          </a:xfrm>
          <a:prstGeom prst="rect">
            <a:avLst/>
          </a:prstGeom>
          <a:solidFill>
            <a:srgbClr val="2FC2D9"/>
          </a:solidFill>
        </p:spPr>
        <p:txBody>
          <a:bodyPr wrap="none" lIns="137160" tIns="27432" rIns="137160" bIns="34290">
            <a:spAutoFit/>
          </a:bodyPr>
          <a:lstStyle>
            <a:lvl1pPr marL="0" indent="0">
              <a:buNone/>
              <a:defRPr sz="3800" b="0" i="0" cap="all">
                <a:solidFill>
                  <a:schemeClr val="bg1"/>
                </a:solidFill>
                <a:latin typeface="Arial Black"/>
                <a:cs typeface="Arial Black"/>
              </a:defRPr>
            </a:lvl1pPr>
            <a:lvl2pPr marL="342900" indent="0">
              <a:buNone/>
              <a:defRPr sz="3800" b="0" i="0" cap="all">
                <a:latin typeface="Arial Black"/>
                <a:cs typeface="Arial Black"/>
              </a:defRPr>
            </a:lvl2pPr>
            <a:lvl3pPr marL="685800" indent="0">
              <a:buNone/>
              <a:defRPr sz="3800" b="0" i="0" cap="all">
                <a:latin typeface="Arial Black"/>
                <a:cs typeface="Arial Black"/>
              </a:defRPr>
            </a:lvl3pPr>
            <a:lvl4pPr marL="1028700" indent="0">
              <a:buNone/>
              <a:defRPr sz="3800" b="0" i="0" cap="all">
                <a:latin typeface="Arial Black"/>
                <a:cs typeface="Arial Black"/>
              </a:defRPr>
            </a:lvl4pPr>
            <a:lvl5pPr marL="1371600" indent="0">
              <a:buNone/>
              <a:defRPr sz="3800" b="0" i="0" cap="all">
                <a:latin typeface="Arial Black"/>
                <a:cs typeface="Arial Black"/>
              </a:defRPr>
            </a:lvl5pPr>
          </a:lstStyle>
          <a:p>
            <a:pPr lvl="0"/>
            <a:r>
              <a:rPr lang="en-US" dirty="0" smtClean="0"/>
              <a:t>Line 2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72405" y="3826604"/>
            <a:ext cx="5285757" cy="647100"/>
          </a:xfrm>
          <a:prstGeom prst="rect">
            <a:avLst/>
          </a:prstGeom>
          <a:solidFill>
            <a:srgbClr val="2FC2D9"/>
          </a:solidFill>
          <a:ln>
            <a:noFill/>
          </a:ln>
        </p:spPr>
        <p:txBody>
          <a:bodyPr wrap="none" lIns="137160" tIns="27432" rIns="137160" bIns="34290" anchor="t">
            <a:spAutoFit/>
          </a:bodyPr>
          <a:lstStyle>
            <a:lvl1pPr algn="l">
              <a:defRPr sz="3800" b="0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Type line 1 here</a:t>
            </a:r>
            <a:endParaRPr lang="en-US" dirty="0"/>
          </a:p>
        </p:txBody>
      </p:sp>
      <p:sp>
        <p:nvSpPr>
          <p:cNvPr id="8" name="Text Placeholder 13"/>
          <p:cNvSpPr txBox="1">
            <a:spLocks/>
          </p:cNvSpPr>
          <p:nvPr/>
        </p:nvSpPr>
        <p:spPr>
          <a:xfrm>
            <a:off x="781355" y="3328611"/>
            <a:ext cx="6488113" cy="923331"/>
          </a:xfrm>
          <a:prstGeom prst="rect">
            <a:avLst/>
          </a:prstGeom>
        </p:spPr>
        <p:txBody>
          <a:bodyPr lIns="68580" tIns="34290" rIns="68580" bIns="34290"/>
          <a:lstStyle>
            <a:lvl1pPr marL="342900" indent="-342900" algn="l" defTabSz="4572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/>
              <a:buChar char="•"/>
              <a:defRPr sz="20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6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3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100" kern="1200">
                <a:solidFill>
                  <a:schemeClr val="tx1"/>
                </a:solidFill>
                <a:latin typeface="Trebuchet MS"/>
                <a:ea typeface="+mn-ea"/>
                <a:cs typeface="Trebuchet M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rgbClr val="39C2D7"/>
              </a:buClr>
              <a:buFont typeface="Arial"/>
              <a:buNone/>
            </a:pPr>
            <a:endParaRPr lang="en-US" sz="1500" dirty="0">
              <a:solidFill>
                <a:srgbClr val="464547"/>
              </a:solidFill>
            </a:endParaRP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866629" y="3276170"/>
            <a:ext cx="3731155" cy="284693"/>
          </a:xfrm>
          <a:prstGeom prst="rect">
            <a:avLst/>
          </a:prstGeom>
          <a:solidFill>
            <a:schemeClr val="accent2"/>
          </a:solidFill>
        </p:spPr>
        <p:txBody>
          <a:bodyPr vert="horz" wrap="none" lIns="68580" tIns="34290" rIns="68580" bIns="34290">
            <a:spAutoFit/>
          </a:bodyPr>
          <a:lstStyle>
            <a:lvl1pPr marL="0" indent="0">
              <a:buNone/>
              <a:defRPr sz="1400">
                <a:solidFill>
                  <a:srgbClr val="FFFFFF"/>
                </a:solidFill>
                <a:latin typeface="Arial Black"/>
                <a:cs typeface="Arial Black"/>
              </a:defRPr>
            </a:lvl1pPr>
          </a:lstStyle>
          <a:p>
            <a:pPr lvl="0"/>
            <a:r>
              <a:rPr lang="en-US" dirty="0" smtClean="0"/>
              <a:t>OPTIONAL EYEBROW HEADER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039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500707"/>
            <a:ext cx="9144000" cy="36576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7281115" y="6560477"/>
            <a:ext cx="149352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C2C0EDAD-27A0-9447-9004-E733B36B95C3}" type="slidenum">
              <a:rPr lang="en-US" sz="1000" b="0" i="0" smtClean="0">
                <a:solidFill>
                  <a:srgbClr val="CCCCCC"/>
                </a:solidFill>
                <a:latin typeface="Trebuchet MS"/>
                <a:cs typeface="Trebuchet MS"/>
              </a:rPr>
              <a:pPr algn="r"/>
              <a:t>‹#›</a:t>
            </a:fld>
            <a:endParaRPr lang="en-US" sz="1000" b="0" i="0" dirty="0">
              <a:solidFill>
                <a:srgbClr val="CCCCCC"/>
              </a:solidFill>
              <a:latin typeface="Trebuchet MS"/>
              <a:cs typeface="Trebuchet MS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172210" y="6564320"/>
            <a:ext cx="231648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kern="0" spc="20" dirty="0" smtClean="0">
                <a:solidFill>
                  <a:schemeClr val="accent1"/>
                </a:solidFill>
                <a:latin typeface="Trebuchet MS"/>
                <a:cs typeface="Trebuchet MS"/>
              </a:rPr>
              <a:t>CONFIDENTIAL</a:t>
            </a:r>
            <a:endParaRPr lang="en-US" sz="800" b="0" i="0" kern="0" spc="20" dirty="0">
              <a:solidFill>
                <a:schemeClr val="accent1"/>
              </a:solidFill>
              <a:latin typeface="Trebuchet MS"/>
              <a:cs typeface="Trebuchet MS"/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104900" y="6601291"/>
            <a:ext cx="0" cy="164592"/>
          </a:xfrm>
          <a:prstGeom prst="line">
            <a:avLst/>
          </a:prstGeom>
          <a:ln w="3175" cmpd="sng">
            <a:solidFill>
              <a:schemeClr val="accent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logo_footer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830" y="6615683"/>
            <a:ext cx="476250" cy="16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96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6" r:id="rId8"/>
    <p:sldLayoutId id="2147483777" r:id="rId9"/>
    <p:sldLayoutId id="2147483778" r:id="rId10"/>
    <p:sldLayoutId id="2147483781" r:id="rId11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000" kern="1200" cap="all" baseline="0">
          <a:solidFill>
            <a:schemeClr val="tx1"/>
          </a:solidFill>
          <a:latin typeface="Arial Black"/>
          <a:ea typeface="+mj-ea"/>
          <a:cs typeface="Arial Black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Clr>
          <a:schemeClr val="accent2"/>
        </a:buClr>
        <a:buFont typeface="Arial"/>
        <a:buChar char="•"/>
        <a:defRPr sz="1500" kern="1200">
          <a:solidFill>
            <a:schemeClr val="tx1"/>
          </a:solidFill>
          <a:latin typeface="Trebuchet MS"/>
          <a:ea typeface="+mn-ea"/>
          <a:cs typeface="Trebuchet M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Trebuchet MS"/>
          <a:ea typeface="+mn-ea"/>
          <a:cs typeface="Trebuchet M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Trebuchet MS"/>
          <a:ea typeface="+mn-ea"/>
          <a:cs typeface="Trebuchet M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000" kern="1200">
          <a:solidFill>
            <a:schemeClr val="tx1"/>
          </a:solidFill>
          <a:latin typeface="Trebuchet MS"/>
          <a:ea typeface="+mn-ea"/>
          <a:cs typeface="Trebuchet M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800" kern="1200">
          <a:solidFill>
            <a:schemeClr val="tx1"/>
          </a:solidFill>
          <a:latin typeface="Trebuchet MS"/>
          <a:ea typeface="+mn-ea"/>
          <a:cs typeface="Trebuchet M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attila_szucs@epam.com?subject=docker-cassandra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4" Type="http://schemas.openxmlformats.org/officeDocument/2006/relationships/image" Target="../media/image6.png"/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themeOverride" Target="../theme/themeOverride2.xml"/><Relationship Id="rId2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hyperlink" Target="http://github.com/medvekoma/docker-cassandra" TargetMode="External"/><Relationship Id="rId1" Type="http://schemas.openxmlformats.org/officeDocument/2006/relationships/themeOverride" Target="../theme/themeOverride3.xml"/><Relationship Id="rId2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Placeholder 24"/>
          <p:cNvPicPr>
            <a:picLocks noGrp="1" noChangeAspect="1"/>
          </p:cNvPicPr>
          <p:nvPr>
            <p:ph type="pic" sz="quarter" idx="18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20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381000" y="990600"/>
            <a:ext cx="5486400" cy="1604542"/>
          </a:xfrm>
        </p:spPr>
        <p:txBody>
          <a:bodyPr/>
          <a:lstStyle/>
          <a:p>
            <a:r>
              <a:rPr lang="en-US" dirty="0" smtClean="0"/>
              <a:t>Demo: Running a </a:t>
            </a:r>
          </a:p>
          <a:p>
            <a:r>
              <a:rPr lang="en-US" dirty="0" smtClean="0"/>
              <a:t>Cassandra cluster with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5105400" y="5791200"/>
            <a:ext cx="3429000" cy="807913"/>
          </a:xfrm>
        </p:spPr>
        <p:txBody>
          <a:bodyPr/>
          <a:lstStyle/>
          <a:p>
            <a:r>
              <a:rPr lang="en-US" sz="1600" dirty="0" smtClean="0"/>
              <a:t>EPAM BIG DATA MEETUP</a:t>
            </a:r>
          </a:p>
          <a:p>
            <a:r>
              <a:rPr lang="en-US" sz="1600" dirty="0" smtClean="0"/>
              <a:t>Attila Szucs</a:t>
            </a:r>
          </a:p>
          <a:p>
            <a:r>
              <a:rPr lang="en-US" sz="1600" dirty="0" smtClean="0">
                <a:hlinkClick r:id="rId3"/>
              </a:rPr>
              <a:t>attila_szucs@epam.com</a:t>
            </a:r>
            <a:endParaRPr lang="en-US" sz="1600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7"/>
          </p:nvPr>
        </p:nvSpPr>
        <p:spPr>
          <a:xfrm>
            <a:off x="304800" y="6019800"/>
            <a:ext cx="3649662" cy="373063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JUNE 2, 2016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6" name="Picture Placeholder 25" descr="EPAM_LOGO_white_blue.png"/>
          <p:cNvPicPr>
            <a:picLocks noGrp="1" noChangeAspect="1"/>
          </p:cNvPicPr>
          <p:nvPr>
            <p:ph type="pic" sz="quarter" idx="19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038" b="-21038"/>
          <a:stretch>
            <a:fillRect/>
          </a:stretch>
        </p:blipFill>
        <p:spPr>
          <a:xfrm>
            <a:off x="304800" y="228600"/>
            <a:ext cx="1371600" cy="762000"/>
          </a:xfrm>
        </p:spPr>
      </p:pic>
    </p:spTree>
    <p:extLst>
      <p:ext uri="{BB962C8B-B14F-4D97-AF65-F5344CB8AC3E}">
        <p14:creationId xmlns:p14="http://schemas.microsoft.com/office/powerpoint/2010/main" val="18698499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Placeholder 24"/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97"/>
          <a:stretch/>
        </p:blipFill>
        <p:spPr>
          <a:xfrm>
            <a:off x="0" y="0"/>
            <a:ext cx="9144000" cy="6870700"/>
          </a:xfrm>
        </p:spPr>
      </p:pic>
      <p:sp>
        <p:nvSpPr>
          <p:cNvPr id="20" name="Text Placeholder 19"/>
          <p:cNvSpPr>
            <a:spLocks noGrp="1"/>
          </p:cNvSpPr>
          <p:nvPr>
            <p:ph type="body" sz="quarter" idx="15"/>
          </p:nvPr>
        </p:nvSpPr>
        <p:spPr>
          <a:xfrm>
            <a:off x="4953000" y="685800"/>
            <a:ext cx="3429000" cy="595035"/>
          </a:xfrm>
        </p:spPr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672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GOAL – EXPERIMENT WITH CASSANDRA</a:t>
            </a:r>
            <a:endParaRPr lang="en-US" dirty="0"/>
          </a:p>
        </p:txBody>
      </p:sp>
      <p:pic>
        <p:nvPicPr>
          <p:cNvPr id="5" name="Content Placeholder 4" descr="cluster.pn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3" b="273"/>
          <a:stretch>
            <a:fillRect/>
          </a:stretch>
        </p:blipFill>
        <p:spPr>
          <a:xfrm>
            <a:off x="352473" y="1223706"/>
            <a:ext cx="8273637" cy="4491294"/>
          </a:xfrm>
        </p:spPr>
      </p:pic>
      <p:sp>
        <p:nvSpPr>
          <p:cNvPr id="6" name="TextBox 5"/>
          <p:cNvSpPr txBox="1"/>
          <p:nvPr/>
        </p:nvSpPr>
        <p:spPr>
          <a:xfrm>
            <a:off x="2590800" y="4800600"/>
            <a:ext cx="3954929" cy="1265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  <a:buClr>
                <a:schemeClr val="accent3">
                  <a:lumMod val="75000"/>
                </a:schemeClr>
              </a:buClr>
            </a:pP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For each node:</a:t>
            </a:r>
          </a:p>
          <a:p>
            <a:pPr marL="285750" indent="-285750">
              <a:lnSpc>
                <a:spcPct val="120000"/>
              </a:lnSpc>
              <a:buClr>
                <a:schemeClr val="accent3">
                  <a:lumMod val="75000"/>
                </a:schemeClr>
              </a:buClr>
              <a:buFont typeface="Wingdings" charset="2"/>
              <a:buChar char="ü"/>
            </a:pPr>
            <a:r>
              <a:rPr lang="en-US" sz="1600" dirty="0" smtClean="0">
                <a:solidFill>
                  <a:srgbClr val="444444"/>
                </a:solidFill>
                <a:latin typeface="Trebuchet MS"/>
                <a:cs typeface="Trebuchet MS"/>
              </a:rPr>
              <a:t>Provision Linux machines</a:t>
            </a:r>
          </a:p>
          <a:p>
            <a:pPr marL="285750" indent="-285750">
              <a:lnSpc>
                <a:spcPct val="120000"/>
              </a:lnSpc>
              <a:buClr>
                <a:schemeClr val="accent3">
                  <a:lumMod val="75000"/>
                </a:schemeClr>
              </a:buClr>
              <a:buFont typeface="Wingdings" charset="2"/>
              <a:buChar char="ü"/>
            </a:pPr>
            <a:r>
              <a:rPr lang="en-US" sz="1600" dirty="0" smtClean="0">
                <a:solidFill>
                  <a:srgbClr val="444444"/>
                </a:solidFill>
                <a:latin typeface="Trebuchet MS"/>
                <a:cs typeface="Trebuchet MS"/>
              </a:rPr>
              <a:t>Install Cassandra</a:t>
            </a:r>
          </a:p>
          <a:p>
            <a:pPr marL="285750" indent="-285750">
              <a:lnSpc>
                <a:spcPct val="120000"/>
              </a:lnSpc>
              <a:buClr>
                <a:schemeClr val="accent3">
                  <a:lumMod val="75000"/>
                </a:schemeClr>
              </a:buClr>
              <a:buFont typeface="Wingdings" charset="2"/>
              <a:buChar char="ü"/>
            </a:pPr>
            <a:r>
              <a:rPr lang="en-US" sz="1600" dirty="0" smtClean="0">
                <a:solidFill>
                  <a:srgbClr val="444444"/>
                </a:solidFill>
                <a:latin typeface="Trebuchet MS"/>
                <a:cs typeface="Trebuchet MS"/>
              </a:rPr>
              <a:t>Configure Cassandra to form a cluster</a:t>
            </a:r>
            <a:endParaRPr lang="en-US" sz="1600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6274505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DOCKER – IN A </a:t>
            </a:r>
            <a:r>
              <a:rPr lang="en-US" dirty="0" err="1" smtClean="0"/>
              <a:t>peaNUTSHELL</a:t>
            </a:r>
            <a:endParaRPr lang="en-US" dirty="0"/>
          </a:p>
        </p:txBody>
      </p:sp>
      <p:pic>
        <p:nvPicPr>
          <p:cNvPr id="4" name="Picture 3" descr="docker-vm-contain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752600"/>
            <a:ext cx="8517195" cy="4267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1219200"/>
            <a:ext cx="3775393" cy="3795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Lightweight virtualization framework</a:t>
            </a:r>
            <a:endParaRPr lang="en-US" sz="1600" b="1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71313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DOCKER – BENEFITS (for us)</a:t>
            </a:r>
            <a:endParaRPr lang="en-US" dirty="0"/>
          </a:p>
        </p:txBody>
      </p:sp>
      <p:pic>
        <p:nvPicPr>
          <p:cNvPr id="5" name="Picture 4" descr="fas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752600"/>
            <a:ext cx="1115106" cy="1115106"/>
          </a:xfrm>
          <a:prstGeom prst="rect">
            <a:avLst/>
          </a:prstGeom>
        </p:spPr>
      </p:pic>
      <p:pic>
        <p:nvPicPr>
          <p:cNvPr id="6" name="Picture 5" descr="librar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3581400"/>
            <a:ext cx="1219200" cy="1219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48000" y="1905000"/>
            <a:ext cx="5791200" cy="5950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Incredibly fast container creation</a:t>
            </a:r>
            <a:endParaRPr lang="en-US" sz="2800" b="1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0" y="3886200"/>
            <a:ext cx="4951846" cy="5950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Rich public library of images</a:t>
            </a:r>
            <a:endParaRPr lang="en-US" sz="2800" b="1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86200" y="2514600"/>
            <a:ext cx="3615894" cy="970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Sub-second container creation time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No need for guest OS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Copy On Write</a:t>
            </a:r>
            <a:endParaRPr lang="en-US" sz="1600" b="1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86200" y="4572000"/>
            <a:ext cx="4292962" cy="6750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Similar to DEB packages, MVN repositories,</a:t>
            </a:r>
          </a:p>
          <a:p>
            <a:pPr>
              <a:lnSpc>
                <a:spcPct val="120000"/>
              </a:lnSpc>
            </a:pPr>
            <a:r>
              <a:rPr lang="en-US" sz="1600" b="1" dirty="0" err="1" smtClean="0">
                <a:solidFill>
                  <a:srgbClr val="444444"/>
                </a:solidFill>
                <a:latin typeface="Trebuchet MS"/>
                <a:cs typeface="Trebuchet MS"/>
              </a:rPr>
              <a:t>NuGet</a:t>
            </a: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 packages, NPM packages, </a:t>
            </a:r>
            <a:r>
              <a:rPr lang="en-US" sz="1600" b="1" dirty="0" err="1" smtClean="0">
                <a:solidFill>
                  <a:srgbClr val="444444"/>
                </a:solidFill>
                <a:latin typeface="Trebuchet MS"/>
                <a:cs typeface="Trebuchet MS"/>
              </a:rPr>
              <a:t>etc</a:t>
            </a:r>
            <a:r>
              <a:rPr lang="is-I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…</a:t>
            </a:r>
            <a:endParaRPr lang="en-US" sz="1600" b="1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33322912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emo1-summar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048000"/>
            <a:ext cx="6413500" cy="2590800"/>
          </a:xfrm>
          <a:prstGeom prst="rect">
            <a:avLst/>
          </a:prstGeom>
        </p:spPr>
      </p:pic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DEMO #1 – CASSANDRA OFFICIAL IMAGE</a:t>
            </a:r>
            <a:endParaRPr lang="en-US" dirty="0"/>
          </a:p>
        </p:txBody>
      </p:sp>
      <p:pic>
        <p:nvPicPr>
          <p:cNvPr id="6" name="Picture 5" descr="githu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3000"/>
            <a:ext cx="1930400" cy="1930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38400" y="1524000"/>
            <a:ext cx="3762568" cy="4514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All demos are available under</a:t>
            </a:r>
          </a:p>
        </p:txBody>
      </p:sp>
      <p:sp>
        <p:nvSpPr>
          <p:cNvPr id="8" name="TextBox 7">
            <a:hlinkClick r:id="rId5"/>
          </p:cNvPr>
          <p:cNvSpPr txBox="1"/>
          <p:nvPr/>
        </p:nvSpPr>
        <p:spPr>
          <a:xfrm>
            <a:off x="2438400" y="2057400"/>
            <a:ext cx="6058069" cy="4514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u="sng" dirty="0">
                <a:solidFill>
                  <a:schemeClr val="accent3">
                    <a:lumMod val="75000"/>
                  </a:schemeClr>
                </a:solidFill>
                <a:cs typeface="Trebuchet MS"/>
              </a:rPr>
              <a:t>http://</a:t>
            </a:r>
            <a:r>
              <a:rPr lang="en-US" sz="2000" b="1" u="sng" dirty="0" err="1">
                <a:solidFill>
                  <a:schemeClr val="accent3">
                    <a:lumMod val="75000"/>
                  </a:schemeClr>
                </a:solidFill>
                <a:cs typeface="Trebuchet MS"/>
              </a:rPr>
              <a:t>github.com</a:t>
            </a:r>
            <a:r>
              <a:rPr lang="en-US" sz="2000" b="1" u="sng" dirty="0">
                <a:solidFill>
                  <a:schemeClr val="accent3">
                    <a:lumMod val="75000"/>
                  </a:schemeClr>
                </a:solidFill>
                <a:cs typeface="Trebuchet MS"/>
              </a:rPr>
              <a:t>/</a:t>
            </a:r>
            <a:r>
              <a:rPr lang="en-US" sz="2000" b="1" u="sng" dirty="0" err="1">
                <a:solidFill>
                  <a:schemeClr val="accent3">
                    <a:lumMod val="75000"/>
                  </a:schemeClr>
                </a:solidFill>
                <a:cs typeface="Trebuchet MS"/>
              </a:rPr>
              <a:t>medvekoma</a:t>
            </a:r>
            <a:r>
              <a:rPr lang="en-US" sz="2000" b="1" u="sng" dirty="0">
                <a:solidFill>
                  <a:schemeClr val="accent3">
                    <a:lumMod val="75000"/>
                  </a:schemeClr>
                </a:solidFill>
                <a:cs typeface="Trebuchet MS"/>
              </a:rPr>
              <a:t>/</a:t>
            </a:r>
            <a:r>
              <a:rPr lang="en-US" sz="2000" b="1" u="sng" dirty="0" err="1">
                <a:solidFill>
                  <a:schemeClr val="accent3">
                    <a:lumMod val="75000"/>
                  </a:schemeClr>
                </a:solidFill>
                <a:cs typeface="Trebuchet MS"/>
              </a:rPr>
              <a:t>docker-</a:t>
            </a:r>
            <a:r>
              <a:rPr lang="en-US" sz="2000" b="1" u="sng" dirty="0" err="1" smtClean="0">
                <a:solidFill>
                  <a:schemeClr val="accent3">
                    <a:lumMod val="75000"/>
                  </a:schemeClr>
                </a:solidFill>
                <a:cs typeface="Trebuchet MS"/>
              </a:rPr>
              <a:t>cassandra</a:t>
            </a:r>
            <a:endParaRPr lang="en-US" sz="2000" b="1" u="sng" dirty="0">
              <a:solidFill>
                <a:schemeClr val="accent3">
                  <a:lumMod val="75000"/>
                </a:schemeClr>
              </a:solidFill>
              <a:latin typeface="Trebuchet MS"/>
              <a:cs typeface="Trebuchet MS"/>
            </a:endParaRPr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4092561"/>
              </p:ext>
            </p:extLst>
          </p:nvPr>
        </p:nvGraphicFramePr>
        <p:xfrm>
          <a:off x="3581400" y="4800600"/>
          <a:ext cx="5181600" cy="1503149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066800"/>
                <a:gridCol w="2133600"/>
                <a:gridCol w="1981200"/>
              </a:tblGrid>
              <a:tr h="296248"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What is it?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Similar to</a:t>
                      </a:r>
                      <a:r>
                        <a:rPr lang="is-IS" dirty="0" smtClean="0"/>
                        <a:t>…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cassandra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image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r>
                        <a:rPr lang="en-US" baseline="0" dirty="0" smtClean="0"/>
                        <a:t> (.class)</a:t>
                      </a:r>
                      <a:endParaRPr lang="en-US" dirty="0"/>
                    </a:p>
                  </a:txBody>
                  <a:tcPr/>
                </a:tc>
              </a:tr>
              <a:tr h="381000">
                <a:tc>
                  <a:txBody>
                    <a:bodyPr/>
                    <a:lstStyle/>
                    <a:p>
                      <a:r>
                        <a:rPr lang="en-US" dirty="0" smtClean="0"/>
                        <a:t>node1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container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instance</a:t>
                      </a:r>
                      <a:endParaRPr lang="en-US" dirty="0"/>
                    </a:p>
                  </a:txBody>
                  <a:tcPr/>
                </a:tc>
              </a:tr>
              <a:tr h="43635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Dockerfile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docker</a:t>
                      </a:r>
                      <a:r>
                        <a:rPr lang="en-US" dirty="0" smtClean="0"/>
                        <a:t> image script file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type</a:t>
                      </a:r>
                      <a:r>
                        <a:rPr lang="en-US" baseline="0" dirty="0" smtClean="0"/>
                        <a:t> definition (.java)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16536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DEMO #2 – CUSTOM IMAGE</a:t>
            </a:r>
            <a:endParaRPr lang="en-US" dirty="0"/>
          </a:p>
        </p:txBody>
      </p:sp>
      <p:pic>
        <p:nvPicPr>
          <p:cNvPr id="5" name="Picture 4" descr="Screen Shot 2016-05-29 at 10.26.1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52600"/>
            <a:ext cx="7848600" cy="196497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09600" y="1143000"/>
            <a:ext cx="5698996" cy="6750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dirty="0" smtClean="0">
                <a:solidFill>
                  <a:srgbClr val="444444"/>
                </a:solidFill>
                <a:latin typeface="Trebuchet MS"/>
                <a:cs typeface="Trebuchet MS"/>
              </a:rPr>
              <a:t>Treat images as “immutable”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1600" dirty="0" smtClean="0">
                <a:solidFill>
                  <a:srgbClr val="444444"/>
                </a:solidFill>
                <a:latin typeface="Trebuchet MS"/>
                <a:cs typeface="Trebuchet MS"/>
              </a:rPr>
              <a:t>Create a new image if you need new files or applications</a:t>
            </a:r>
            <a:endParaRPr lang="en-US" sz="1600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pic>
        <p:nvPicPr>
          <p:cNvPr id="6" name="Picture 5" descr="Screen Shot 2016-05-31 at 2.20.4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4724400"/>
            <a:ext cx="5562600" cy="1651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14400" y="2590800"/>
            <a:ext cx="877864" cy="6750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Official </a:t>
            </a:r>
          </a:p>
          <a:p>
            <a:pPr algn="ctr">
              <a:lnSpc>
                <a:spcPct val="120000"/>
              </a:lnSpc>
            </a:pP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image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85800" y="3733800"/>
            <a:ext cx="4288353" cy="13319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444444"/>
                </a:solidFill>
                <a:latin typeface="Consolas"/>
                <a:cs typeface="Consolas"/>
              </a:rPr>
              <a:t>FROM cassandra:3.3</a:t>
            </a:r>
          </a:p>
          <a:p>
            <a:pPr>
              <a:lnSpc>
                <a:spcPct val="120000"/>
              </a:lnSpc>
            </a:pPr>
            <a:endParaRPr lang="en-US" b="1" dirty="0">
              <a:solidFill>
                <a:srgbClr val="444444"/>
              </a:solidFill>
              <a:latin typeface="Consolas"/>
              <a:cs typeface="Consolas"/>
            </a:endParaRPr>
          </a:p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444444"/>
                </a:solidFill>
                <a:latin typeface="Consolas"/>
                <a:cs typeface="Consolas"/>
              </a:rPr>
              <a:t>COPY bin/* /demo/</a:t>
            </a:r>
          </a:p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444444"/>
                </a:solidFill>
                <a:latin typeface="Consolas"/>
                <a:cs typeface="Consolas"/>
              </a:rPr>
              <a:t>RUN apt-get update &amp;&amp; apt-get install -y </a:t>
            </a:r>
            <a:r>
              <a:rPr lang="en-US" b="1" dirty="0" err="1" smtClean="0">
                <a:solidFill>
                  <a:srgbClr val="444444"/>
                </a:solidFill>
                <a:latin typeface="Consolas"/>
                <a:cs typeface="Consolas"/>
              </a:rPr>
              <a:t>jq</a:t>
            </a:r>
            <a:endParaRPr lang="en-US" b="1" dirty="0" smtClean="0">
              <a:solidFill>
                <a:srgbClr val="444444"/>
              </a:solidFill>
              <a:latin typeface="Consolas"/>
              <a:cs typeface="Consolas"/>
            </a:endParaRPr>
          </a:p>
          <a:p>
            <a:pPr>
              <a:lnSpc>
                <a:spcPct val="120000"/>
              </a:lnSpc>
            </a:pPr>
            <a:endParaRPr lang="en-US" b="1" dirty="0">
              <a:solidFill>
                <a:srgbClr val="444444"/>
              </a:solidFill>
              <a:latin typeface="Consolas"/>
              <a:cs typeface="Consola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43400" y="2590800"/>
            <a:ext cx="2660604" cy="6750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User image </a:t>
            </a:r>
          </a:p>
          <a:p>
            <a:pPr algn="ctr">
              <a:lnSpc>
                <a:spcPct val="120000"/>
              </a:lnSpc>
            </a:pPr>
            <a:r>
              <a:rPr lang="en-US" sz="1600" b="1" dirty="0" smtClean="0">
                <a:solidFill>
                  <a:srgbClr val="FF0000"/>
                </a:solidFill>
                <a:latin typeface="Trebuchet MS"/>
                <a:cs typeface="Trebuchet MS"/>
              </a:rPr>
              <a:t>(treat it with suspicion :))</a:t>
            </a:r>
            <a:endParaRPr lang="en-US" sz="1600" b="1" dirty="0">
              <a:solidFill>
                <a:srgbClr val="FF0000"/>
              </a:solidFill>
              <a:latin typeface="Trebuchet MS"/>
              <a:cs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31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Demo #3 – </a:t>
            </a:r>
            <a:r>
              <a:rPr lang="en-US" dirty="0" err="1" smtClean="0"/>
              <a:t>Docker</a:t>
            </a:r>
            <a:r>
              <a:rPr lang="en-US" dirty="0" smtClean="0"/>
              <a:t> Compose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29200" y="1752600"/>
            <a:ext cx="3677835" cy="11900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0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Still there are several steps</a:t>
            </a:r>
          </a:p>
          <a:p>
            <a:pPr>
              <a:lnSpc>
                <a:spcPct val="120000"/>
              </a:lnSpc>
            </a:pPr>
            <a:endParaRPr lang="en-US" sz="2000" b="1" dirty="0" smtClean="0">
              <a:solidFill>
                <a:srgbClr val="444444"/>
              </a:solidFill>
              <a:latin typeface="Trebuchet MS"/>
              <a:cs typeface="Trebuchet MS"/>
            </a:endParaRPr>
          </a:p>
          <a:p>
            <a:pPr>
              <a:lnSpc>
                <a:spcPct val="120000"/>
              </a:lnSpc>
            </a:pPr>
            <a:r>
              <a:rPr lang="en-US" sz="2000" b="1" dirty="0" smtClean="0">
                <a:solidFill>
                  <a:srgbClr val="444444"/>
                </a:solidFill>
                <a:latin typeface="Trebuchet MS"/>
                <a:cs typeface="Trebuchet MS"/>
              </a:rPr>
              <a:t>Let’s combine the containers</a:t>
            </a:r>
            <a:endParaRPr lang="en-US" sz="2000" b="1" dirty="0">
              <a:solidFill>
                <a:srgbClr val="444444"/>
              </a:solidFill>
              <a:latin typeface="Trebuchet MS"/>
              <a:cs typeface="Trebuchet MS"/>
            </a:endParaRPr>
          </a:p>
        </p:txBody>
      </p:sp>
      <p:pic>
        <p:nvPicPr>
          <p:cNvPr id="7" name="Picture 6" descr="lego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1143000"/>
            <a:ext cx="3429001" cy="2642533"/>
          </a:xfrm>
          <a:prstGeom prst="rect">
            <a:avLst/>
          </a:prstGeom>
        </p:spPr>
      </p:pic>
      <p:pic>
        <p:nvPicPr>
          <p:cNvPr id="3" name="Picture 2" descr="Screen Shot 2016-05-31 at 2.27.2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3124200"/>
            <a:ext cx="4076700" cy="3111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038600"/>
            <a:ext cx="4572000" cy="2104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444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CASSANDRA DEMO #1 – AVAILABILITY</a:t>
            </a:r>
            <a:endParaRPr lang="en-US" dirty="0"/>
          </a:p>
        </p:txBody>
      </p:sp>
      <p:pic>
        <p:nvPicPr>
          <p:cNvPr id="6" name="Picture 5" descr="Screen Shot 2016-05-29 at 10.49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219200"/>
            <a:ext cx="5562600" cy="484526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486400" y="4648200"/>
            <a:ext cx="3343383" cy="15614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 smtClean="0">
                <a:solidFill>
                  <a:srgbClr val="444444"/>
                </a:solidFill>
                <a:latin typeface="Consolas"/>
                <a:cs typeface="Consolas"/>
              </a:rPr>
              <a:t>$ </a:t>
            </a:r>
            <a:r>
              <a:rPr lang="en-US" sz="1600" b="1" dirty="0" err="1" smtClean="0">
                <a:solidFill>
                  <a:srgbClr val="444444"/>
                </a:solidFill>
                <a:latin typeface="Consolas"/>
                <a:cs typeface="Consolas"/>
              </a:rPr>
              <a:t>docker</a:t>
            </a:r>
            <a:r>
              <a:rPr lang="en-US" sz="1600" b="1" dirty="0" smtClean="0">
                <a:solidFill>
                  <a:srgbClr val="444444"/>
                </a:solidFill>
                <a:latin typeface="Consolas"/>
                <a:cs typeface="Consolas"/>
              </a:rPr>
              <a:t> stop node1</a:t>
            </a:r>
          </a:p>
          <a:p>
            <a:pPr>
              <a:lnSpc>
                <a:spcPct val="120000"/>
              </a:lnSpc>
            </a:pPr>
            <a:endParaRPr lang="en-US" sz="1600" b="1" dirty="0">
              <a:solidFill>
                <a:srgbClr val="444444"/>
              </a:solidFill>
              <a:latin typeface="Consolas"/>
              <a:cs typeface="Consolas"/>
            </a:endParaRPr>
          </a:p>
          <a:p>
            <a:pPr>
              <a:lnSpc>
                <a:spcPct val="120000"/>
              </a:lnSpc>
            </a:pPr>
            <a:r>
              <a:rPr lang="en-US" sz="1600" b="1" dirty="0" err="1" smtClean="0">
                <a:solidFill>
                  <a:srgbClr val="444444"/>
                </a:solidFill>
                <a:latin typeface="Consolas"/>
                <a:cs typeface="Consolas"/>
              </a:rPr>
              <a:t>cqlsh</a:t>
            </a:r>
            <a:r>
              <a:rPr lang="en-US" sz="1600" b="1" dirty="0" smtClean="0">
                <a:solidFill>
                  <a:srgbClr val="444444"/>
                </a:solidFill>
                <a:latin typeface="Consolas"/>
                <a:cs typeface="Consolas"/>
              </a:rPr>
              <a:t>&gt; CONSISTENCY QUORUM;</a:t>
            </a:r>
          </a:p>
          <a:p>
            <a:pPr>
              <a:lnSpc>
                <a:spcPct val="120000"/>
              </a:lnSpc>
            </a:pPr>
            <a:endParaRPr lang="en-US" sz="1600" b="1" dirty="0">
              <a:solidFill>
                <a:srgbClr val="444444"/>
              </a:solidFill>
              <a:latin typeface="Consolas"/>
              <a:cs typeface="Consolas"/>
            </a:endParaRPr>
          </a:p>
          <a:p>
            <a:pPr>
              <a:lnSpc>
                <a:spcPct val="120000"/>
              </a:lnSpc>
            </a:pPr>
            <a:r>
              <a:rPr lang="en-US" sz="1600" b="1" dirty="0" smtClean="0">
                <a:solidFill>
                  <a:srgbClr val="444444"/>
                </a:solidFill>
                <a:latin typeface="Consolas"/>
                <a:cs typeface="Consolas"/>
              </a:rPr>
              <a:t>$ </a:t>
            </a:r>
            <a:r>
              <a:rPr lang="en-US" sz="1600" b="1" dirty="0" err="1" smtClean="0">
                <a:solidFill>
                  <a:srgbClr val="444444"/>
                </a:solidFill>
                <a:latin typeface="Consolas"/>
                <a:cs typeface="Consolas"/>
              </a:rPr>
              <a:t>nodetool</a:t>
            </a:r>
            <a:r>
              <a:rPr lang="en-US" sz="1600" b="1" dirty="0" smtClean="0">
                <a:solidFill>
                  <a:srgbClr val="444444"/>
                </a:solidFill>
                <a:latin typeface="Consolas"/>
                <a:cs typeface="Consolas"/>
              </a:rPr>
              <a:t> </a:t>
            </a:r>
            <a:r>
              <a:rPr lang="en-US" sz="1600" b="1" dirty="0" err="1" smtClean="0">
                <a:solidFill>
                  <a:srgbClr val="444444"/>
                </a:solidFill>
                <a:latin typeface="Consolas"/>
                <a:cs typeface="Consolas"/>
              </a:rPr>
              <a:t>removenode</a:t>
            </a:r>
            <a:r>
              <a:rPr lang="en-US" sz="1600" b="1" dirty="0" smtClean="0">
                <a:solidFill>
                  <a:srgbClr val="444444"/>
                </a:solidFill>
                <a:latin typeface="Consolas"/>
                <a:cs typeface="Consolas"/>
              </a:rPr>
              <a:t> &lt;hash&gt;</a:t>
            </a:r>
            <a:endParaRPr lang="en-US" sz="1600" b="1" dirty="0">
              <a:solidFill>
                <a:srgbClr val="444444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885444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CASSANDRA DEMO #2 – WRITE PATH</a:t>
            </a:r>
            <a:endParaRPr lang="en-US" dirty="0"/>
          </a:p>
        </p:txBody>
      </p:sp>
      <p:pic>
        <p:nvPicPr>
          <p:cNvPr id="5" name="Picture 4" descr="Screen Shot 2016-05-29 at 10.42.0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219200"/>
            <a:ext cx="6553200" cy="474334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781800" y="4114800"/>
            <a:ext cx="1989647" cy="9705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600" b="1" dirty="0" err="1" smtClean="0">
                <a:solidFill>
                  <a:srgbClr val="444444"/>
                </a:solidFill>
                <a:latin typeface="Consolas"/>
                <a:cs typeface="Consolas"/>
              </a:rPr>
              <a:t>nodetool</a:t>
            </a:r>
            <a:r>
              <a:rPr lang="en-US" sz="1600" b="1" dirty="0" smtClean="0">
                <a:solidFill>
                  <a:srgbClr val="444444"/>
                </a:solidFill>
                <a:latin typeface="Consolas"/>
                <a:cs typeface="Consolas"/>
              </a:rPr>
              <a:t> flush</a:t>
            </a:r>
          </a:p>
          <a:p>
            <a:pPr>
              <a:lnSpc>
                <a:spcPct val="120000"/>
              </a:lnSpc>
            </a:pPr>
            <a:endParaRPr lang="en-US" sz="1600" b="1" dirty="0">
              <a:solidFill>
                <a:srgbClr val="444444"/>
              </a:solidFill>
              <a:latin typeface="Consolas"/>
              <a:cs typeface="Consolas"/>
            </a:endParaRPr>
          </a:p>
          <a:p>
            <a:pPr>
              <a:lnSpc>
                <a:spcPct val="120000"/>
              </a:lnSpc>
            </a:pPr>
            <a:r>
              <a:rPr lang="en-US" sz="1600" b="1" dirty="0" err="1" smtClean="0">
                <a:solidFill>
                  <a:srgbClr val="444444"/>
                </a:solidFill>
                <a:latin typeface="Consolas"/>
                <a:cs typeface="Consolas"/>
              </a:rPr>
              <a:t>nodetool</a:t>
            </a:r>
            <a:r>
              <a:rPr lang="en-US" sz="1600" b="1" dirty="0" smtClean="0">
                <a:solidFill>
                  <a:srgbClr val="444444"/>
                </a:solidFill>
                <a:latin typeface="Consolas"/>
                <a:cs typeface="Consolas"/>
              </a:rPr>
              <a:t> compact</a:t>
            </a:r>
            <a:endParaRPr lang="en-US" sz="1600" b="1" dirty="0">
              <a:solidFill>
                <a:srgbClr val="444444"/>
              </a:solidFill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885444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1_Content Slides">
  <a:themeElements>
    <a:clrScheme name="EPAM">
      <a:dk1>
        <a:srgbClr val="464547"/>
      </a:dk1>
      <a:lt1>
        <a:sysClr val="window" lastClr="FFFFFF"/>
      </a:lt1>
      <a:dk2>
        <a:srgbClr val="666666"/>
      </a:dk2>
      <a:lt2>
        <a:srgbClr val="999999"/>
      </a:lt2>
      <a:accent1>
        <a:srgbClr val="CCCCCC"/>
      </a:accent1>
      <a:accent2>
        <a:srgbClr val="39C2D7"/>
      </a:accent2>
      <a:accent3>
        <a:srgbClr val="1A9CB0"/>
      </a:accent3>
      <a:accent4>
        <a:srgbClr val="A3C644"/>
      </a:accent4>
      <a:accent5>
        <a:srgbClr val="7F993A"/>
      </a:accent5>
      <a:accent6>
        <a:srgbClr val="B22746"/>
      </a:accent6>
      <a:hlink>
        <a:srgbClr val="FFFFFF"/>
      </a:hlink>
      <a:folHlink>
        <a:srgbClr val="FFFFFF"/>
      </a:folHlink>
    </a:clrScheme>
    <a:fontScheme name="Slipstream">
      <a:majorFont>
        <a:latin typeface="Trebuchet MS"/>
        <a:ea typeface=""/>
        <a:cs typeface=""/>
        <a:font script="Jpan" typeface="ＭＳ ゴシック"/>
        <a:font script="Hang" typeface="HY그래픽B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ＭＳ ゴシック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120000"/>
          </a:lnSpc>
          <a:defRPr dirty="0" err="1">
            <a:solidFill>
              <a:srgbClr val="444444"/>
            </a:solidFill>
            <a:latin typeface="Trebuchet MS"/>
            <a:cs typeface="Trebuchet MS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EPAM">
    <a:dk1>
      <a:srgbClr val="464547"/>
    </a:dk1>
    <a:lt1>
      <a:sysClr val="window" lastClr="FFFFFF"/>
    </a:lt1>
    <a:dk2>
      <a:srgbClr val="666666"/>
    </a:dk2>
    <a:lt2>
      <a:srgbClr val="999999"/>
    </a:lt2>
    <a:accent1>
      <a:srgbClr val="CCCCCC"/>
    </a:accent1>
    <a:accent2>
      <a:srgbClr val="39C2D7"/>
    </a:accent2>
    <a:accent3>
      <a:srgbClr val="1A9CB0"/>
    </a:accent3>
    <a:accent4>
      <a:srgbClr val="A3C644"/>
    </a:accent4>
    <a:accent5>
      <a:srgbClr val="7F993A"/>
    </a:accent5>
    <a:accent6>
      <a:srgbClr val="B22746"/>
    </a:accent6>
    <a:hlink>
      <a:srgbClr val="FFFFFF"/>
    </a:hlink>
    <a:folHlink>
      <a:srgbClr val="FFFFFF"/>
    </a:folHlink>
  </a:clrScheme>
</a:themeOverride>
</file>

<file path=ppt/theme/themeOverride2.xml><?xml version="1.0" encoding="utf-8"?>
<a:themeOverride xmlns:a="http://schemas.openxmlformats.org/drawingml/2006/main">
  <a:clrScheme name="EPAM">
    <a:dk1>
      <a:srgbClr val="464547"/>
    </a:dk1>
    <a:lt1>
      <a:sysClr val="window" lastClr="FFFFFF"/>
    </a:lt1>
    <a:dk2>
      <a:srgbClr val="666666"/>
    </a:dk2>
    <a:lt2>
      <a:srgbClr val="999999"/>
    </a:lt2>
    <a:accent1>
      <a:srgbClr val="CCCCCC"/>
    </a:accent1>
    <a:accent2>
      <a:srgbClr val="39C2D7"/>
    </a:accent2>
    <a:accent3>
      <a:srgbClr val="1A9CB0"/>
    </a:accent3>
    <a:accent4>
      <a:srgbClr val="A3C644"/>
    </a:accent4>
    <a:accent5>
      <a:srgbClr val="7F993A"/>
    </a:accent5>
    <a:accent6>
      <a:srgbClr val="B22746"/>
    </a:accent6>
    <a:hlink>
      <a:srgbClr val="FFFFFF"/>
    </a:hlink>
    <a:folHlink>
      <a:srgbClr val="FFFFFF"/>
    </a:folHlink>
  </a:clrScheme>
</a:themeOverride>
</file>

<file path=ppt/theme/themeOverride3.xml><?xml version="1.0" encoding="utf-8"?>
<a:themeOverride xmlns:a="http://schemas.openxmlformats.org/drawingml/2006/main">
  <a:clrScheme name="EPAM">
    <a:dk1>
      <a:srgbClr val="464547"/>
    </a:dk1>
    <a:lt1>
      <a:sysClr val="window" lastClr="FFFFFF"/>
    </a:lt1>
    <a:dk2>
      <a:srgbClr val="666666"/>
    </a:dk2>
    <a:lt2>
      <a:srgbClr val="999999"/>
    </a:lt2>
    <a:accent1>
      <a:srgbClr val="CCCCCC"/>
    </a:accent1>
    <a:accent2>
      <a:srgbClr val="39C2D7"/>
    </a:accent2>
    <a:accent3>
      <a:srgbClr val="1A9CB0"/>
    </a:accent3>
    <a:accent4>
      <a:srgbClr val="A3C644"/>
    </a:accent4>
    <a:accent5>
      <a:srgbClr val="7F993A"/>
    </a:accent5>
    <a:accent6>
      <a:srgbClr val="B22746"/>
    </a:accent6>
    <a:hlink>
      <a:srgbClr val="FFFFFF"/>
    </a:hlink>
    <a:folHlink>
      <a:srgbClr val="FFFFF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21443</TotalTime>
  <Words>257</Words>
  <Application>Microsoft Macintosh PowerPoint</Application>
  <PresentationFormat>On-screen Show (4:3)</PresentationFormat>
  <Paragraphs>63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1_Content Slides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EPAM Systems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</dc:title>
  <dc:subject>&lt;Project Name&gt;</dc:subject>
  <dc:creator>Roman Komlyk</dc:creator>
  <cp:lastModifiedBy>Attila Szucs</cp:lastModifiedBy>
  <cp:revision>625</cp:revision>
  <cp:lastPrinted>2011-12-05T22:59:34Z</cp:lastPrinted>
  <dcterms:created xsi:type="dcterms:W3CDTF">2011-09-13T23:33:50Z</dcterms:created>
  <dcterms:modified xsi:type="dcterms:W3CDTF">2016-06-02T19:13:59Z</dcterms:modified>
  <cp:category>Project-related Documents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ID">
    <vt:lpwstr>Project ID</vt:lpwstr>
  </property>
</Properties>
</file>